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9"/>
  </p:notesMasterIdLst>
  <p:handoutMasterIdLst>
    <p:handoutMasterId r:id="rId40"/>
  </p:handoutMasterIdLst>
  <p:sldIdLst>
    <p:sldId id="835" r:id="rId2"/>
    <p:sldId id="812" r:id="rId3"/>
    <p:sldId id="813" r:id="rId4"/>
    <p:sldId id="814" r:id="rId5"/>
    <p:sldId id="838" r:id="rId6"/>
    <p:sldId id="839" r:id="rId7"/>
    <p:sldId id="837" r:id="rId8"/>
    <p:sldId id="815" r:id="rId9"/>
    <p:sldId id="816" r:id="rId10"/>
    <p:sldId id="817" r:id="rId11"/>
    <p:sldId id="845" r:id="rId12"/>
    <p:sldId id="818" r:id="rId13"/>
    <p:sldId id="821" r:id="rId14"/>
    <p:sldId id="841" r:id="rId15"/>
    <p:sldId id="842" r:id="rId16"/>
    <p:sldId id="843" r:id="rId17"/>
    <p:sldId id="840" r:id="rId18"/>
    <p:sldId id="836" r:id="rId19"/>
    <p:sldId id="829" r:id="rId20"/>
    <p:sldId id="819" r:id="rId21"/>
    <p:sldId id="822" r:id="rId22"/>
    <p:sldId id="825" r:id="rId23"/>
    <p:sldId id="823" r:id="rId24"/>
    <p:sldId id="806" r:id="rId25"/>
    <p:sldId id="804" r:id="rId26"/>
    <p:sldId id="827" r:id="rId27"/>
    <p:sldId id="798" r:id="rId28"/>
    <p:sldId id="799" r:id="rId29"/>
    <p:sldId id="833" r:id="rId30"/>
    <p:sldId id="768" r:id="rId31"/>
    <p:sldId id="830" r:id="rId32"/>
    <p:sldId id="792" r:id="rId33"/>
    <p:sldId id="734" r:id="rId34"/>
    <p:sldId id="770" r:id="rId35"/>
    <p:sldId id="846" r:id="rId36"/>
    <p:sldId id="847" r:id="rId37"/>
    <p:sldId id="771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3" autoAdjust="0"/>
    <p:restoredTop sz="94618" autoAdjust="0"/>
  </p:normalViewPr>
  <p:slideViewPr>
    <p:cSldViewPr>
      <p:cViewPr varScale="1">
        <p:scale>
          <a:sx n="50" d="100"/>
          <a:sy n="50" d="100"/>
        </p:scale>
        <p:origin x="19" y="1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5.png"/><Relationship Id="rId5" Type="http://schemas.openxmlformats.org/officeDocument/2006/relationships/tags" Target="../tags/tag17.xml"/><Relationship Id="rId10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8.xml"/><Relationship Id="rId7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0.xml"/><Relationship Id="rId10" Type="http://schemas.openxmlformats.org/officeDocument/2006/relationships/image" Target="../media/image51.png"/><Relationship Id="rId4" Type="http://schemas.openxmlformats.org/officeDocument/2006/relationships/tags" Target="../tags/tag29.xml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4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55014</TotalTime>
  <Words>1768</Words>
  <Application>Microsoft Office PowerPoint</Application>
  <PresentationFormat>Widescreen</PresentationFormat>
  <Paragraphs>371</Paragraphs>
  <Slides>37</Slides>
  <Notes>4</Notes>
  <HiddenSlides>2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Wingdings</vt:lpstr>
      <vt:lpstr>dan-berkeley-nlp-v1</vt:lpstr>
      <vt:lpstr>Photo Editor Photo</vt:lpstr>
      <vt:lpstr>CS 188: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2982</cp:revision>
  <cp:lastPrinted>2014-02-20T19:34:11Z</cp:lastPrinted>
  <dcterms:created xsi:type="dcterms:W3CDTF">2004-08-27T04:16:05Z</dcterms:created>
  <dcterms:modified xsi:type="dcterms:W3CDTF">2016-09-27T23:55:58Z</dcterms:modified>
</cp:coreProperties>
</file>